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  <p:sldId id="277" r:id="rId24"/>
    <p:sldId id="278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92EA-4B1B-40AC-BF37-A90CD4E7DABE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A95AB-7B14-4CE2-8EF6-8DDF97F0F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22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</a:t>
            </a:r>
            <a:r>
              <a:rPr lang="en-US" b="1" dirty="0" smtClean="0"/>
              <a:t>Top-k </a:t>
            </a:r>
            <a:r>
              <a:rPr lang="en-US" b="1" dirty="0"/>
              <a:t>Shortest Path Distance Changes in an Evolutionary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19600"/>
            <a:ext cx="7772400" cy="114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SSTD 2011</a:t>
            </a:r>
          </a:p>
          <a:p>
            <a:r>
              <a:rPr lang="en-US" b="1" dirty="0" smtClean="0"/>
              <a:t>24</a:t>
            </a:r>
            <a:r>
              <a:rPr lang="en-US" b="1" baseline="30000" dirty="0" smtClean="0"/>
              <a:t>th</a:t>
            </a:r>
            <a:r>
              <a:rPr lang="en-US" b="1" dirty="0" smtClean="0"/>
              <a:t> August 2011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244333"/>
            <a:ext cx="2581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Manish </a:t>
            </a:r>
            <a:r>
              <a:rPr lang="en-US" sz="3200" b="1" dirty="0" smtClean="0"/>
              <a:t>Gupta</a:t>
            </a:r>
          </a:p>
          <a:p>
            <a:pPr algn="ctr"/>
            <a:r>
              <a:rPr lang="en-US" sz="3200" b="1" dirty="0" smtClean="0"/>
              <a:t>UIUC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048000" y="3244334"/>
            <a:ext cx="28705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/>
              <a:t>Charu</a:t>
            </a:r>
            <a:r>
              <a:rPr lang="en-US" sz="3200" b="1" dirty="0"/>
              <a:t> </a:t>
            </a:r>
            <a:r>
              <a:rPr lang="en-US" sz="3200" b="1" dirty="0" err="1" smtClean="0"/>
              <a:t>Aggarwal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IBM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995993" y="3244334"/>
            <a:ext cx="20056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/>
              <a:t>Jiawei</a:t>
            </a:r>
            <a:r>
              <a:rPr lang="en-US" sz="3200" b="1" dirty="0" smtClean="0"/>
              <a:t> Han</a:t>
            </a:r>
          </a:p>
          <a:p>
            <a:pPr algn="ctr"/>
            <a:r>
              <a:rPr lang="en-US" sz="3200" b="1" dirty="0" smtClean="0"/>
              <a:t>UIUC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42963"/>
            <a:ext cx="83439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542925"/>
            <a:ext cx="83724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38125"/>
            <a:ext cx="83724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257300"/>
            <a:ext cx="8172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295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2514600"/>
            <a:ext cx="8134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547688"/>
            <a:ext cx="79533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172200"/>
            <a:ext cx="492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371600"/>
            <a:ext cx="7496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6715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042988"/>
            <a:ext cx="84010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71513"/>
            <a:ext cx="83058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038225"/>
            <a:ext cx="8343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57263"/>
            <a:ext cx="80772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52400"/>
            <a:ext cx="81248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971800"/>
            <a:ext cx="55149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38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486156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09600"/>
            <a:ext cx="7651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010B6"/>
                </a:solidFill>
              </a:rPr>
              <a:t>Related work</a:t>
            </a:r>
            <a:endParaRPr lang="en-US" b="1" dirty="0">
              <a:solidFill>
                <a:srgbClr val="1010B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Shortest path algorithms: </a:t>
            </a:r>
            <a:r>
              <a:rPr lang="en-US" dirty="0" err="1" smtClean="0"/>
              <a:t>Dijkstra</a:t>
            </a:r>
            <a:r>
              <a:rPr lang="en-US" dirty="0" smtClean="0"/>
              <a:t> [11], </a:t>
            </a:r>
            <a:r>
              <a:rPr lang="en-US" dirty="0" err="1" smtClean="0"/>
              <a:t>Shimbel</a:t>
            </a:r>
            <a:r>
              <a:rPr lang="en-US" dirty="0" smtClean="0"/>
              <a:t> [20], Johnson [15], Floyd, </a:t>
            </a:r>
            <a:r>
              <a:rPr lang="en-US" dirty="0" err="1" smtClean="0"/>
              <a:t>Warshall</a:t>
            </a:r>
            <a:r>
              <a:rPr lang="en-US" dirty="0" smtClean="0"/>
              <a:t> [14,21]</a:t>
            </a:r>
          </a:p>
          <a:p>
            <a:r>
              <a:rPr lang="en-US" dirty="0" smtClean="0"/>
              <a:t>Router networks [8,22]</a:t>
            </a:r>
          </a:p>
          <a:p>
            <a:r>
              <a:rPr lang="en-US" dirty="0" smtClean="0"/>
              <a:t>Outlier detection [5,13,18]</a:t>
            </a:r>
          </a:p>
          <a:p>
            <a:r>
              <a:rPr lang="en-US" dirty="0" smtClean="0"/>
              <a:t>Time dependent shortest paths [25,26]</a:t>
            </a:r>
          </a:p>
          <a:p>
            <a:r>
              <a:rPr lang="en-US" dirty="0" smtClean="0"/>
              <a:t>Dynamic shortest paths computation [3,4,6,19]</a:t>
            </a:r>
          </a:p>
          <a:p>
            <a:r>
              <a:rPr lang="en-US" dirty="0" smtClean="0"/>
              <a:t>Between-ness measures [23,24]</a:t>
            </a:r>
          </a:p>
        </p:txBody>
      </p:sp>
    </p:spTree>
    <p:extLst>
      <p:ext uri="{BB962C8B-B14F-4D97-AF65-F5344CB8AC3E}">
        <p14:creationId xmlns:p14="http://schemas.microsoft.com/office/powerpoint/2010/main" val="3617622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395413"/>
            <a:ext cx="78676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65" y="1219200"/>
            <a:ext cx="8435135" cy="525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36" y="1524000"/>
            <a:ext cx="85652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72347"/>
            <a:ext cx="8915400" cy="45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7775" y="1538288"/>
            <a:ext cx="66484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4363"/>
            <a:ext cx="80772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6743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7981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962400"/>
            <a:ext cx="28670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202" y="67129"/>
            <a:ext cx="7849998" cy="679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0"/>
            <a:ext cx="8096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50" y="4248150"/>
            <a:ext cx="3562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867400"/>
            <a:ext cx="5743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600075"/>
            <a:ext cx="78676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928688"/>
            <a:ext cx="80295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81</Words>
  <Application>Microsoft Office PowerPoint</Application>
  <PresentationFormat>On-screen Show (4:3)</PresentationFormat>
  <Paragraphs>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Finding Top-k Shortest Path Distance Changes in an Evolutionary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work</vt:lpstr>
      <vt:lpstr>PowerPoint Presentation</vt:lpstr>
      <vt:lpstr>References</vt:lpstr>
      <vt:lpstr>References</vt:lpstr>
      <vt:lpstr>References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Topk Shortest Path Distance Changes in an Evolutionary Network</dc:title>
  <dc:creator>gupta58</dc:creator>
  <cp:lastModifiedBy>manish</cp:lastModifiedBy>
  <cp:revision>10</cp:revision>
  <dcterms:created xsi:type="dcterms:W3CDTF">2010-09-27T20:42:21Z</dcterms:created>
  <dcterms:modified xsi:type="dcterms:W3CDTF">2011-08-24T19:28:55Z</dcterms:modified>
</cp:coreProperties>
</file>